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3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37" r:id="rId10"/>
    <p:sldId id="338" r:id="rId11"/>
    <p:sldId id="339" r:id="rId12"/>
    <p:sldId id="340" r:id="rId13"/>
    <p:sldId id="296" r:id="rId14"/>
    <p:sldId id="345" r:id="rId15"/>
    <p:sldId id="364" r:id="rId16"/>
    <p:sldId id="360" r:id="rId17"/>
    <p:sldId id="362" r:id="rId18"/>
    <p:sldId id="334" r:id="rId19"/>
    <p:sldId id="350" r:id="rId20"/>
    <p:sldId id="351" r:id="rId21"/>
    <p:sldId id="335" r:id="rId22"/>
    <p:sldId id="304" r:id="rId23"/>
    <p:sldId id="323" r:id="rId24"/>
    <p:sldId id="325" r:id="rId25"/>
    <p:sldId id="342" r:id="rId26"/>
    <p:sldId id="327" r:id="rId27"/>
    <p:sldId id="365" r:id="rId28"/>
    <p:sldId id="324" r:id="rId29"/>
    <p:sldId id="329" r:id="rId30"/>
    <p:sldId id="353" r:id="rId31"/>
    <p:sldId id="330" r:id="rId32"/>
    <p:sldId id="357" r:id="rId33"/>
    <p:sldId id="358" r:id="rId34"/>
    <p:sldId id="326" r:id="rId35"/>
    <p:sldId id="331" r:id="rId36"/>
    <p:sldId id="366" r:id="rId37"/>
    <p:sldId id="354" r:id="rId38"/>
    <p:sldId id="356" r:id="rId39"/>
    <p:sldId id="333" r:id="rId40"/>
    <p:sldId id="355" r:id="rId41"/>
    <p:sldId id="348" r:id="rId42"/>
    <p:sldId id="290" r:id="rId43"/>
    <p:sldId id="311" r:id="rId44"/>
    <p:sldId id="312" r:id="rId45"/>
    <p:sldId id="313" r:id="rId46"/>
    <p:sldId id="314" r:id="rId47"/>
    <p:sldId id="316" r:id="rId48"/>
    <p:sldId id="317" r:id="rId49"/>
    <p:sldId id="352" r:id="rId50"/>
    <p:sldId id="359" r:id="rId51"/>
    <p:sldId id="26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2" autoAdjust="0"/>
  </p:normalViewPr>
  <p:slideViewPr>
    <p:cSldViewPr>
      <p:cViewPr varScale="1">
        <p:scale>
          <a:sx n="72" d="100"/>
          <a:sy n="72" d="100"/>
        </p:scale>
        <p:origin x="129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3428344"/>
        <c:axId val="165698504"/>
      </c:barChart>
      <c:catAx>
        <c:axId val="163428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698504"/>
        <c:crosses val="autoZero"/>
        <c:auto val="1"/>
        <c:lblAlgn val="ctr"/>
        <c:lblOffset val="100"/>
        <c:noMultiLvlLbl val="0"/>
      </c:catAx>
      <c:valAx>
        <c:axId val="165698504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428344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43.jpeg"/><Relationship Id="rId2" Type="http://schemas.openxmlformats.org/officeDocument/2006/relationships/image" Target="../media/image94.jpg"/><Relationship Id="rId1" Type="http://schemas.openxmlformats.org/officeDocument/2006/relationships/image" Target="../media/image93.jpg"/><Relationship Id="rId6" Type="http://schemas.openxmlformats.org/officeDocument/2006/relationships/image" Target="../media/image32.jpeg"/><Relationship Id="rId5" Type="http://schemas.openxmlformats.org/officeDocument/2006/relationships/image" Target="../media/image97.jpg"/><Relationship Id="rId4" Type="http://schemas.openxmlformats.org/officeDocument/2006/relationships/image" Target="../media/image9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43.jpeg"/><Relationship Id="rId2" Type="http://schemas.openxmlformats.org/officeDocument/2006/relationships/image" Target="../media/image94.jpg"/><Relationship Id="rId1" Type="http://schemas.openxmlformats.org/officeDocument/2006/relationships/image" Target="../media/image93.jpg"/><Relationship Id="rId6" Type="http://schemas.openxmlformats.org/officeDocument/2006/relationships/image" Target="../media/image32.jpeg"/><Relationship Id="rId5" Type="http://schemas.openxmlformats.org/officeDocument/2006/relationships/image" Target="../media/image97.jpg"/><Relationship Id="rId4" Type="http://schemas.openxmlformats.org/officeDocument/2006/relationships/image" Target="../media/image9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Supervisor: Mr. Kiều Trọng Khánh</a:t>
          </a:r>
          <a:endParaRPr lang="en-US" sz="25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Phạm Hồng Sang</a:t>
          </a:r>
          <a:endParaRPr lang="en-US" sz="25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Huỳnh Thanh Việt</a:t>
          </a:r>
          <a:endParaRPr lang="en-US" sz="25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Trần Tân Lên</a:t>
          </a:r>
          <a:endParaRPr lang="en-US" sz="25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95250" rIns="17780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Hà Chí Danh (Dropped out)</a:t>
          </a:r>
          <a:endParaRPr lang="en-US" sz="25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</a:rPr>
            <a:t>Scenario problem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</a:rPr>
            <a:t>Our Solution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</a:rPr>
            <a:t>Demonstration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</a:rPr>
            <a:t>Future Plan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tx1"/>
              </a:solidFill>
            </a:rPr>
            <a:t>Questions and Answers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Search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Product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Compare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Suggestion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Import Excel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Get data from web</a:t>
          </a:r>
          <a:endParaRPr lang="en-GB" sz="18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jpeg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37.png"/><Relationship Id="rId5" Type="http://schemas.openxmlformats.org/officeDocument/2006/relationships/image" Target="../media/image34.jpe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jpeg"/><Relationship Id="rId7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png"/><Relationship Id="rId7" Type="http://schemas.openxmlformats.org/officeDocument/2006/relationships/image" Target="../media/image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6.jpeg"/><Relationship Id="rId5" Type="http://schemas.openxmlformats.org/officeDocument/2006/relationships/image" Target="../media/image51.png"/><Relationship Id="rId10" Type="http://schemas.openxmlformats.org/officeDocument/2006/relationships/image" Target="../media/image55.jpe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2.jpeg"/><Relationship Id="rId7" Type="http://schemas.openxmlformats.org/officeDocument/2006/relationships/image" Target="../media/image5.jpe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43.jpeg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gif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79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7.png"/><Relationship Id="rId9" Type="http://schemas.openxmlformats.org/officeDocument/2006/relationships/image" Target="../media/image7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2.wmf"/><Relationship Id="rId9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png"/><Relationship Id="rId11" Type="http://schemas.openxmlformats.org/officeDocument/2006/relationships/image" Target="../media/image7.png"/><Relationship Id="rId5" Type="http://schemas.openxmlformats.org/officeDocument/2006/relationships/image" Target="../media/image77.png"/><Relationship Id="rId10" Type="http://schemas.openxmlformats.org/officeDocument/2006/relationships/image" Target="../media/image6.png"/><Relationship Id="rId4" Type="http://schemas.openxmlformats.org/officeDocument/2006/relationships/image" Target="../media/image84.wmf"/><Relationship Id="rId9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0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77.png"/><Relationship Id="rId9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3.jpg"/><Relationship Id="rId7" Type="http://schemas.openxmlformats.org/officeDocument/2006/relationships/image" Target="../media/image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3.jpeg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4.jpeg"/><Relationship Id="rId7" Type="http://schemas.openxmlformats.org/officeDocument/2006/relationships/image" Target="../media/image6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7.jpeg"/><Relationship Id="rId9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77332" y="1707355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Node”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 S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5506872" y="796871"/>
            <a:ext cx="3484728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529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00200"/>
            <a:ext cx="6553200" cy="507010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828800" y="1714500"/>
            <a:ext cx="533400" cy="1257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62200" y="1600201"/>
            <a:ext cx="6553200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453371" y="3188732"/>
            <a:ext cx="11556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smtClean="0"/>
              <a:t>Highest</a:t>
            </a:r>
            <a:r>
              <a:rPr lang="en-US" smtClean="0"/>
              <a:t> </a:t>
            </a:r>
            <a:r>
              <a:rPr lang="en-US" dirty="0"/>
              <a:t>hardware’s score</a:t>
            </a:r>
          </a:p>
        </p:txBody>
      </p:sp>
    </p:spTree>
    <p:extLst>
      <p:ext uri="{BB962C8B-B14F-4D97-AF65-F5344CB8AC3E}">
        <p14:creationId xmlns:p14="http://schemas.microsoft.com/office/powerpoint/2010/main" val="2979630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3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202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</a:t>
            </a:r>
            <a:r>
              <a:rPr lang="en-US" b="1" smtClean="0">
                <a:solidFill>
                  <a:srgbClr val="FFC000"/>
                </a:solidFill>
              </a:rPr>
              <a:t>score which will reduce.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2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3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2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3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5909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6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6938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12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smtClean="0">
                <a:solidFill>
                  <a:srgbClr val="FFC000"/>
                </a:solidFill>
              </a:rPr>
              <a:t>Product</a:t>
            </a:r>
            <a:r>
              <a:rPr lang="en-US" b="1" smtClean="0">
                <a:solidFill>
                  <a:srgbClr val="FFC000"/>
                </a:solidFill>
              </a:rPr>
              <a:t>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953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1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2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31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4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5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03897"/>
            <a:ext cx="1099729" cy="112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776574" y="6489700"/>
            <a:ext cx="1630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 Find </a:t>
            </a:r>
            <a:r>
              <a:rPr lang="en-US" dirty="0" smtClean="0"/>
              <a:t>Provider</a:t>
            </a:r>
            <a:endParaRPr lang="en-US" dirty="0"/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5900645"/>
            <a:ext cx="2743200" cy="9144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57651" y="6476659"/>
            <a:ext cx="2132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Take Rating </a:t>
            </a:r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1977</TotalTime>
  <Words>1046</Words>
  <Application>Microsoft Office PowerPoint</Application>
  <PresentationFormat>On-screen Show (4:3)</PresentationFormat>
  <Paragraphs>293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252</cp:revision>
  <dcterms:created xsi:type="dcterms:W3CDTF">2004-09-21T09:36:36Z</dcterms:created>
  <dcterms:modified xsi:type="dcterms:W3CDTF">2014-08-21T03:04:29Z</dcterms:modified>
</cp:coreProperties>
</file>